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8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0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7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0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71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9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8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0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19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48F3-1932-4937-B3F2-34031F9EA65B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4864-CF67-4805-9354-192280F16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9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77550" cy="821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5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48975" cy="81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9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4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9450" cy="81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919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</dc:creator>
  <cp:lastModifiedBy>Aimee</cp:lastModifiedBy>
  <cp:revision>3</cp:revision>
  <dcterms:created xsi:type="dcterms:W3CDTF">2016-03-07T19:44:23Z</dcterms:created>
  <dcterms:modified xsi:type="dcterms:W3CDTF">2016-03-07T20:20:03Z</dcterms:modified>
</cp:coreProperties>
</file>